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6" r:id="rId10"/>
    <p:sldId id="265" r:id="rId11"/>
    <p:sldId id="264" r:id="rId12"/>
    <p:sldId id="263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3" r:id="rId26"/>
    <p:sldId id="282" r:id="rId27"/>
    <p:sldId id="279" r:id="rId28"/>
    <p:sldId id="281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towiz" initials="A" lastIdx="1" clrIdx="0">
    <p:extLst>
      <p:ext uri="{19B8F6BF-5375-455C-9EA6-DF929625EA0E}">
        <p15:presenceInfo xmlns:p15="http://schemas.microsoft.com/office/powerpoint/2012/main" userId="Actow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16T20:12:46.490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C207-E9A6-45DE-B4C1-8E494924F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85B59-2359-41DB-9B40-78A3A11B8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031F3-43F6-40C0-A788-1C35D159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92018-7334-4E84-931F-AB278C9C2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50DB2-466E-4893-A8AC-14E8BA85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98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BF9E-5220-4E82-8926-9269E0EE0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A1A10-B9F5-4EAD-A834-348F51992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4D5E6-08B4-4317-AAE9-A85E012D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63286-B58D-460F-B7C5-846B8DBE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52BCA-8A37-4F4E-A524-5C023B9D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10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1BF10-6772-4473-B7E3-4D2D24ED5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A1757-BB6D-4494-86C9-916408B86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581A8-7CDE-41AB-BDA6-FE110B56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C69FA-AEF8-47AE-942A-62D333DD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19820-5E81-4AEB-A3F4-0DD7BD23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11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A2CB-E458-4C8A-B585-10DA0B99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C6268-F55B-47A8-AFB9-9FE00F514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5A3A-A46E-40C1-8C8C-F0995DA4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E712F-383D-4B44-814C-54E570EE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0C873-D8BA-4C14-9AC6-59FF6970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23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85E9-463B-4213-A652-3E1C3123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CB363-2281-472C-BD12-C11C969CC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20D43-006F-4A38-9915-C24B5FE55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E466-4420-47A8-A1B1-C3E8868D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D715-2EE8-41B2-88DB-13BF7E92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48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DDF3-3E3A-4A62-9B81-85A6C6A6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2B154-8E6E-4427-9259-A2D0716E1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AD1AC-5139-426D-9DCF-29CAA14D3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79B6E-C527-4035-8055-254E9DC7D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7C3D8-DB86-4D5F-9A97-1898160E6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29A76-F0E3-43D5-923B-5CEAD1A4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16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27D8-B001-461A-BEB4-6B77EC83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E8BFE-A128-4D14-8D96-B04E59DD8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F8715-D712-416D-931F-47327304A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1DC2B-A058-4332-9701-056647FCE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84063-D8D1-4E68-8AA3-5B3B6EBE6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A582CF-D9FB-46B5-86BD-0A3074F7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5EE48A-C2BB-4B1C-A120-B3CFD67E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36493B-5E86-459E-87E7-33A20877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38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02A1-2697-417B-AA81-BBDF6797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9F28A-8DA0-46D4-B088-AD68E182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74E58-D13A-4140-9F39-D188C4A2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18F63-9EA2-4522-BF5D-9EEC69BC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38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39C41-4528-488A-8412-8B2D8D19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B31AB-461E-4BBF-A496-40100DF0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D9146-EEA4-4F25-9172-6EE68398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63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2B60-89F0-4615-8C4E-64891E5F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8921-A5E1-463C-A13F-D1377D4C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4EC50-40A4-4A5F-8E50-0F1CE069D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BD52D-D967-48D0-A238-FD2ED9FF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8609C-A39F-41B8-8A4B-2C197FD5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06459-013C-4EE2-9757-EB3C851F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39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4A8D-622F-40E5-81B1-E6CCFAA3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232D35-23C4-423A-B463-CB2527109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90DB-C065-428C-B615-83E27AA0D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12669-1F77-40AD-9A12-257702BB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AAB6B-BEC5-4914-B477-904A605B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EEFBC-0FD5-4F4E-9C60-02C26334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30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3A17B-0E13-47FB-A7F0-03FB1B84B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0AF4-09CF-4E13-BC39-F5B051A99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0390F-9605-4291-A8C6-89C3B17FE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BFCE2-4A97-4422-95E5-F1E2519F7A36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159C-BAFC-49F6-9AA4-9512CE6F1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BDE54-356B-4C3B-A2D6-0F0EEF117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711BB-EC6F-4356-B956-7D95E74EC3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97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liveroo.hk/en/menu/Hong%20Kong/mong-kok/dough-bros-west-kowloon/?fulfillment_method=collection&amp;day=today&amp;geohash=wecnvyy25t0v&amp;time=ASA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liveroo.hk/en/menu/Hong%20Kong/tuen-mun-industrial-area/boatat-food-m?geohash=wecnybyfyw2q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3A39-1021-4380-A97C-F2741B01C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31" y="113121"/>
            <a:ext cx="9144000" cy="766762"/>
          </a:xfrm>
        </p:spPr>
        <p:txBody>
          <a:bodyPr>
            <a:normAutofit fontScale="90000"/>
          </a:bodyPr>
          <a:lstStyle/>
          <a:p>
            <a:r>
              <a:rPr lang="en-IN" dirty="0"/>
              <a:t>Deliveroo –HK-</a:t>
            </a:r>
            <a:r>
              <a:rPr lang="en-IN" dirty="0" err="1"/>
              <a:t>Py</a:t>
            </a:r>
            <a:r>
              <a:rPr lang="en-IN" dirty="0"/>
              <a:t>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3B46C-FD12-4F33-97DA-127B5725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19" y="810705"/>
            <a:ext cx="8062023" cy="5825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69F36A-71A5-F9A9-7FEA-8AF8ADBB8617}"/>
              </a:ext>
            </a:extLst>
          </p:cNvPr>
          <p:cNvSpPr txBox="1"/>
          <p:nvPr/>
        </p:nvSpPr>
        <p:spPr>
          <a:xfrm>
            <a:off x="8979448" y="33571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Delivery Date : 5</a:t>
            </a:r>
            <a:r>
              <a:rPr lang="en-IN" baseline="30000" dirty="0"/>
              <a:t>th</a:t>
            </a:r>
            <a:r>
              <a:rPr lang="en-IN" dirty="0"/>
              <a:t> and 20</a:t>
            </a:r>
            <a:r>
              <a:rPr lang="en-IN" baseline="30000" dirty="0"/>
              <a:t>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3978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B32E-537A-44E2-80F9-13EDEBA8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will get links from this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2ADB03-5EB8-42C8-A2A1-97B515F79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088" y="1825625"/>
            <a:ext cx="79358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9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7713-1CD5-431C-A847-1035EFF2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get restaurant data from this code there is total 4 request in this file (data.py)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FAB9B8-6913-4F96-8EC9-0D7924CA8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726" y="1825625"/>
            <a:ext cx="79645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DEED-0C91-476F-8893-04872871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Using page read we will get menu data for delivery method(menu_details_delivery.py)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5E5FA8-384C-4DA8-BE1B-26689B62A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827" y="1825625"/>
            <a:ext cx="57823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8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A984-539D-4705-B0D7-D9E6EB51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We will get menu data for pickup method using this </a:t>
            </a:r>
            <a:r>
              <a:rPr lang="en-IN" dirty="0" err="1"/>
              <a:t>py</a:t>
            </a:r>
            <a:r>
              <a:rPr lang="en-IN" dirty="0"/>
              <a:t> file (Menu_details_pickup.py)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110C45-B636-4F6E-9252-7F817AD27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746" y="1825625"/>
            <a:ext cx="57825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3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2939-6B7E-46F8-B3CA-3B57C4D1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will get store details from this code (store_details.py)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9124A1-9418-439A-AD1D-739F33129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243" y="1825625"/>
            <a:ext cx="70595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690F-6F3D-4AA4-A748-353DBE0D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hit the request to get menu details from store category delivery 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63BD24-0A13-4571-8182-51766496A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218" y="1825625"/>
            <a:ext cx="54935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4172-0AA2-4E88-8085-B43B8A33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hit the request to get menu details from store category pickup 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2A38DC-3986-4BF8-BD8C-F87F2C3B0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644" y="1825625"/>
            <a:ext cx="5042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6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C723-6107-41F0-82C3-F4E2F8B1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this file for export restaurant data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FC0CBF-9ECF-4452-AAE1-9C1F74388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027" y="1825625"/>
            <a:ext cx="51299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1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46DCBF-7BF6-4C7D-860D-5111E2BD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Execute this query for cleaning and merging dataset in SQL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809F51-854D-4A83-8A49-7FBC01F7E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Before fire this fire Insert ignore query we need to remove Id column from both tables.</a:t>
            </a:r>
          </a:p>
          <a:p>
            <a:pPr marL="0" indent="0">
              <a:buNone/>
            </a:pPr>
            <a:r>
              <a:rPr lang="en-US" dirty="0"/>
              <a:t>       1. data_menu_delivery_2024_12_09</a:t>
            </a:r>
          </a:p>
          <a:p>
            <a:pPr marL="0" indent="0">
              <a:buNone/>
            </a:pPr>
            <a:r>
              <a:rPr lang="en-US" dirty="0"/>
              <a:t>       2. data_menu_pickup_2024_12_09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Note:</a:t>
            </a:r>
            <a:r>
              <a:rPr lang="en-US" dirty="0"/>
              <a:t> Fire below query before we need to remove in both table id column because we are using insert      	</a:t>
            </a:r>
          </a:p>
          <a:p>
            <a:pPr marL="0" indent="0">
              <a:buNone/>
            </a:pPr>
            <a:r>
              <a:rPr lang="en-US" dirty="0"/>
              <a:t>               ignore query.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INSERT IGNORE INTO `data_menu_delivery_2024_12_09` (SELECT * FROM `data_menu_pickup_2024_12_09`)</a:t>
            </a:r>
          </a:p>
          <a:p>
            <a:endParaRPr lang="en-US" dirty="0"/>
          </a:p>
          <a:p>
            <a:r>
              <a:rPr lang="en-US" dirty="0"/>
              <a:t>Create index on “</a:t>
            </a:r>
            <a:r>
              <a:rPr lang="en-US" dirty="0" err="1"/>
              <a:t>menu_id</a:t>
            </a:r>
            <a:r>
              <a:rPr lang="en-US" dirty="0"/>
              <a:t>”  in “</a:t>
            </a:r>
            <a:r>
              <a:rPr lang="en-US" dirty="0" err="1"/>
              <a:t>data_menu_delivery</a:t>
            </a:r>
            <a:r>
              <a:rPr lang="en-US" dirty="0"/>
              <a:t>” table.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353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F6A0-D81F-44D9-A9FC-957A7536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Hit below query on </a:t>
            </a:r>
            <a:r>
              <a:rPr lang="en-IN" dirty="0" err="1"/>
              <a:t>sql</a:t>
            </a:r>
            <a:r>
              <a:rPr lang="en-IN" dirty="0"/>
              <a:t> map prices between delivery and pickup table items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306BC-A37E-4F82-883D-D16DE0F41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UPDATE `data_menu_delivery_2024_10_07` AS p1, `data_menu_pickup_2024_10_07` AS p2 SET p1.`original_price_pickup` = p2.`original_price_pickup` WHERE p1.`menu_id` = p2.`menu_id`;</a:t>
            </a:r>
          </a:p>
          <a:p>
            <a:endParaRPr lang="en-IN" dirty="0"/>
          </a:p>
          <a:p>
            <a:r>
              <a:rPr lang="en-IN" dirty="0"/>
              <a:t>UPDATE `data_menu_delivery_2024_10_07` AS p1, `data_menu_pickup_2024_10_07` AS p2 SET p1.`discounted_price_pickup` = p2.`discounted_price_pickup` WHERE p1.`menu_id` = p2.`menu_id`;</a:t>
            </a:r>
          </a:p>
          <a:p>
            <a:endParaRPr lang="en-IN" dirty="0"/>
          </a:p>
          <a:p>
            <a:r>
              <a:rPr lang="en-IN" dirty="0"/>
              <a:t>UPDATE `data_menu_delivery_2024_10_07` AS p1, `data_menu_pickup_2024_10_07` AS p2 SET p1.`discount_price_pickup` = p2.`discount_price_pickup` WHERE p1.`menu_id` = p2.`menu_id`;</a:t>
            </a:r>
          </a:p>
          <a:p>
            <a:endParaRPr lang="en-US" dirty="0"/>
          </a:p>
          <a:p>
            <a:r>
              <a:rPr lang="en-US" dirty="0"/>
              <a:t>UPDATE ` data_menu_delivery_2024_12_09`  SET </a:t>
            </a:r>
            <a:r>
              <a:rPr lang="en-US" dirty="0" err="1"/>
              <a:t>menu_category</a:t>
            </a:r>
            <a:r>
              <a:rPr lang="en-US" dirty="0"/>
              <a:t>= REPLACE(REPLACE(REPLACE(</a:t>
            </a:r>
            <a:r>
              <a:rPr lang="en-US" dirty="0" err="1"/>
              <a:t>menu_category</a:t>
            </a:r>
            <a:r>
              <a:rPr lang="en-US" dirty="0"/>
              <a:t>, CHAR(10), ''), CHAR(9), ''), CHAR(13), '');		</a:t>
            </a:r>
          </a:p>
          <a:p>
            <a:endParaRPr lang="en-US" dirty="0"/>
          </a:p>
          <a:p>
            <a:r>
              <a:rPr lang="en-US" dirty="0"/>
              <a:t>UPDATE ` data_menu_delivery_2024_12_09`  SET </a:t>
            </a:r>
            <a:r>
              <a:rPr lang="en-US" dirty="0" err="1"/>
              <a:t>menu_items</a:t>
            </a:r>
            <a:r>
              <a:rPr lang="en-US" dirty="0"/>
              <a:t>= REPLACE(REPLACE(REPLACE(</a:t>
            </a:r>
            <a:r>
              <a:rPr lang="en-US" dirty="0" err="1"/>
              <a:t>menu_items</a:t>
            </a:r>
            <a:r>
              <a:rPr lang="en-US" dirty="0"/>
              <a:t>, CHAR(10), ''), CHAR(9), ''), CHAR(13), '');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BDEC-5FE6-423F-8F23-53C3B8A1A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Tables:-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6BD56B-64EB-48DF-B7EE-EFE6804D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937" y="1514541"/>
            <a:ext cx="49526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1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E5A5-C041-4231-99AA-A4BEC40E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Export menu final file from </a:t>
            </a:r>
            <a:r>
              <a:rPr lang="en-US" dirty="0"/>
              <a:t>sql_to_csv_menu.py</a:t>
            </a:r>
            <a:r>
              <a:rPr lang="en-IN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683C75-0A56-4128-B344-99943661E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441" y="1825625"/>
            <a:ext cx="56871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21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4CE2-AACA-4CFB-89A0-53A6D25A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97154-161F-4FE2-916B-F1728FE4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Export menu file comment down highlighted code and export file for QA only </a:t>
            </a:r>
            <a:br>
              <a:rPr lang="en-IN" dirty="0"/>
            </a:br>
            <a:r>
              <a:rPr lang="en-IN" dirty="0"/>
              <a:t>after export File uncomment the code and export file for category count column .</a:t>
            </a:r>
          </a:p>
          <a:p>
            <a:r>
              <a:rPr lang="en-IN" dirty="0"/>
              <a:t>Export will take more then 2 days for creating column named </a:t>
            </a:r>
            <a:r>
              <a:rPr lang="en-IN" dirty="0" err="1"/>
              <a:t>categoty</a:t>
            </a:r>
            <a:r>
              <a:rPr lang="en-IN" dirty="0"/>
              <a:t> count using data frame in csv file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8002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62F4-FFFD-4A38-8427-57361FBF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Note:-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F32C-7B2C-4553-B4EA-29D7C0C3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Follow all above points and review code before run.</a:t>
            </a:r>
            <a:br>
              <a:rPr lang="en-IN" dirty="0"/>
            </a:br>
            <a:endParaRPr lang="en-IN" dirty="0"/>
          </a:p>
          <a:p>
            <a:r>
              <a:rPr lang="en-IN" dirty="0"/>
              <a:t>We must check all the table names in code before run the code due to manual intervention in store details and </a:t>
            </a:r>
            <a:r>
              <a:rPr lang="en-IN" dirty="0" err="1"/>
              <a:t>store_menu_details</a:t>
            </a:r>
            <a:r>
              <a:rPr lang="en-IN" dirty="0"/>
              <a:t> </a:t>
            </a:r>
            <a:r>
              <a:rPr lang="en-IN" dirty="0" err="1"/>
              <a:t>py</a:t>
            </a:r>
            <a:r>
              <a:rPr lang="en-IN" dirty="0"/>
              <a:t> files .</a:t>
            </a:r>
          </a:p>
          <a:p>
            <a:r>
              <a:rPr lang="en-IN" dirty="0"/>
              <a:t>Lastly check table names and file names before export files.</a:t>
            </a:r>
          </a:p>
        </p:txBody>
      </p:sp>
    </p:spTree>
    <p:extLst>
      <p:ext uri="{BB962C8B-B14F-4D97-AF65-F5344CB8AC3E}">
        <p14:creationId xmlns:p14="http://schemas.microsoft.com/office/powerpoint/2010/main" val="2599861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BB14-10B6-4CC2-B1B6-151607CE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Request for get restaurant’s links</a:t>
            </a:r>
            <a:br>
              <a:rPr lang="en-IN" dirty="0"/>
            </a:br>
            <a:br>
              <a:rPr lang="en-IN" dirty="0"/>
            </a:br>
            <a:r>
              <a:rPr lang="en-IN" dirty="0"/>
              <a:t>Need to pass Geohash and area name for searching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B1E9E-A3D7-4CFA-9DFF-5BC4F14DE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329" y="2221551"/>
            <a:ext cx="99171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3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1733-3B05-4044-B372-FE42AEE7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Request for get restaurant data delivery method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58A54-7A63-49AB-B403-C08E44484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486" y="1825625"/>
            <a:ext cx="96870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52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8E06-C694-4520-A40C-FA39F92B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Request to get delivery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0B49CC-6728-4DE6-9EAA-A31183C2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044" y="1825625"/>
            <a:ext cx="8303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3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EBF-D91D-4C3A-BE17-A80D59C9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Request for get review count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9D21EA-BA45-4E65-B91A-21783E667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989" y="1825625"/>
            <a:ext cx="81940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4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E658-28BF-474B-8C95-DD64FE06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Request for get restaurant data Pickup method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0A03F7-EA68-48E9-9C8F-1DBA20508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682" y="1825625"/>
            <a:ext cx="8210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4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FFB5-AAC0-46E2-963C-8C1B2B1B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Request to get category data from stores </a:t>
            </a:r>
            <a:br>
              <a:rPr lang="en-IN" dirty="0"/>
            </a:br>
            <a:r>
              <a:rPr lang="en-IN" dirty="0"/>
              <a:t>Store is identified with “Browse by category”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058CD-2B27-4635-B9F0-46628C83B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388" y="1825625"/>
            <a:ext cx="78332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38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63EA-CAF6-4C82-8202-BB7B73B3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Request to get data for store’s category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9D5F87-3F9F-4E23-9335-0A595CCC9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796" y="1825625"/>
            <a:ext cx="79224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8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E977-5994-49AA-B9EC-F457FFB9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57" y="139394"/>
            <a:ext cx="10515600" cy="1325563"/>
          </a:xfrm>
        </p:spPr>
        <p:txBody>
          <a:bodyPr/>
          <a:lstStyle/>
          <a:p>
            <a:r>
              <a:rPr lang="en-IN" dirty="0"/>
              <a:t>explanation for </a:t>
            </a:r>
            <a:r>
              <a:rPr lang="en-IN" dirty="0" err="1"/>
              <a:t>py</a:t>
            </a:r>
            <a:r>
              <a:rPr lang="en-IN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A015-ACEE-4908-B323-34583A4A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1) </a:t>
            </a:r>
            <a:r>
              <a:rPr lang="en-IN" b="1" dirty="0"/>
              <a:t>links.py</a:t>
            </a:r>
            <a:r>
              <a:rPr lang="en-IN" dirty="0"/>
              <a:t> –Run this file to get all the links from sites using searching method</a:t>
            </a:r>
          </a:p>
          <a:p>
            <a:pPr marL="0" indent="0">
              <a:buNone/>
            </a:pPr>
            <a:r>
              <a:rPr lang="en-IN" dirty="0"/>
              <a:t>        -&gt; </a:t>
            </a:r>
            <a:r>
              <a:rPr lang="en-IN" b="1" dirty="0"/>
              <a:t>note:</a:t>
            </a:r>
            <a:r>
              <a:rPr lang="en-IN" dirty="0"/>
              <a:t> insert ignore query for previous to current table if current links count less then 12000      	     	     to 13000. before fire insert ignore query remove id in both table.</a:t>
            </a:r>
            <a:br>
              <a:rPr lang="en-IN" dirty="0"/>
            </a:br>
            <a:r>
              <a:rPr lang="en-IN" dirty="0"/>
              <a:t>        -&gt; </a:t>
            </a:r>
            <a:r>
              <a:rPr lang="en-IN" b="1" dirty="0"/>
              <a:t>Query:</a:t>
            </a:r>
            <a:r>
              <a:rPr lang="en-IN" dirty="0"/>
              <a:t> </a:t>
            </a:r>
            <a:r>
              <a:rPr lang="en-US" dirty="0"/>
              <a:t>INSERT IGNORE INTO `</a:t>
            </a:r>
            <a:r>
              <a:rPr lang="en-US" dirty="0" err="1"/>
              <a:t>current_restaurant_link_table</a:t>
            </a:r>
            <a:r>
              <a:rPr lang="en-US" dirty="0"/>
              <a:t>` (SELECT * FROM   		   	        	      ` </a:t>
            </a:r>
            <a:r>
              <a:rPr lang="en-US" dirty="0" err="1"/>
              <a:t>previous_restaurant_link_table</a:t>
            </a:r>
            <a:r>
              <a:rPr lang="en-US" dirty="0"/>
              <a:t> `)</a:t>
            </a:r>
            <a:endParaRPr lang="en-IN" dirty="0"/>
          </a:p>
          <a:p>
            <a:r>
              <a:rPr lang="en-IN" dirty="0"/>
              <a:t>2)</a:t>
            </a:r>
            <a:r>
              <a:rPr lang="en-IN" b="1" dirty="0"/>
              <a:t>Data.py</a:t>
            </a:r>
            <a:r>
              <a:rPr lang="en-IN" dirty="0"/>
              <a:t>- Run this file to get restaurant details from site</a:t>
            </a:r>
          </a:p>
          <a:p>
            <a:r>
              <a:rPr lang="en-IN" dirty="0"/>
              <a:t>3)</a:t>
            </a:r>
            <a:r>
              <a:rPr lang="en-IN" b="1" dirty="0"/>
              <a:t>menu_details_delivery.py</a:t>
            </a:r>
            <a:r>
              <a:rPr lang="en-IN" dirty="0"/>
              <a:t>- Run this file to read </a:t>
            </a:r>
            <a:r>
              <a:rPr lang="en-IN" dirty="0" err="1"/>
              <a:t>pagesave</a:t>
            </a:r>
            <a:r>
              <a:rPr lang="en-IN" dirty="0"/>
              <a:t> and insert menu delivery data in </a:t>
            </a:r>
            <a:r>
              <a:rPr lang="en-IN" dirty="0" err="1"/>
              <a:t>sql</a:t>
            </a:r>
            <a:endParaRPr lang="en-IN" dirty="0"/>
          </a:p>
          <a:p>
            <a:r>
              <a:rPr lang="en-IN" dirty="0"/>
              <a:t>4)</a:t>
            </a:r>
            <a:r>
              <a:rPr lang="en-IN" b="1" dirty="0"/>
              <a:t>menu_details_pickup.py</a:t>
            </a:r>
            <a:r>
              <a:rPr lang="en-IN" dirty="0"/>
              <a:t>- Run this file to read </a:t>
            </a:r>
            <a:r>
              <a:rPr lang="en-IN" dirty="0" err="1"/>
              <a:t>pagesave</a:t>
            </a:r>
            <a:r>
              <a:rPr lang="en-IN" dirty="0"/>
              <a:t> and insert menu pickup data in </a:t>
            </a:r>
            <a:r>
              <a:rPr lang="en-IN" dirty="0" err="1"/>
              <a:t>sql</a:t>
            </a:r>
            <a:endParaRPr lang="en-IN" dirty="0"/>
          </a:p>
          <a:p>
            <a:r>
              <a:rPr lang="en-IN" dirty="0"/>
              <a:t>5)</a:t>
            </a:r>
            <a:r>
              <a:rPr lang="en-IN" b="1" dirty="0"/>
              <a:t>store_details.py</a:t>
            </a:r>
            <a:r>
              <a:rPr lang="en-IN" dirty="0"/>
              <a:t>-Run this file to get data of stores and store in database</a:t>
            </a:r>
          </a:p>
          <a:p>
            <a:pPr marL="0" indent="0">
              <a:buNone/>
            </a:pPr>
            <a:r>
              <a:rPr lang="en-US" dirty="0"/>
              <a:t>        UPDATE  `deliveroo_restaurant_2025_02_05` SET promotions=0  WHERE promotions=1 AND </a:t>
            </a:r>
            <a:r>
              <a:rPr lang="en-US" dirty="0" err="1"/>
              <a:t>promotion_tags_delivery</a:t>
            </a:r>
            <a:r>
              <a:rPr lang="en-US" dirty="0"/>
              <a:t> ="“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b="1" dirty="0"/>
              <a:t> Note: </a:t>
            </a:r>
            <a:r>
              <a:rPr lang="en-US" dirty="0"/>
              <a:t>we need to run above query then after start our </a:t>
            </a:r>
            <a:r>
              <a:rPr lang="en-US"/>
              <a:t>next steps</a:t>
            </a:r>
            <a:r>
              <a:rPr lang="en-US" b="1"/>
              <a:t>  </a:t>
            </a:r>
            <a:endParaRPr lang="en-IN" b="1" dirty="0"/>
          </a:p>
          <a:p>
            <a:r>
              <a:rPr lang="en-IN" dirty="0"/>
              <a:t>6)</a:t>
            </a:r>
            <a:r>
              <a:rPr lang="en-IN" b="1" dirty="0"/>
              <a:t>export.py</a:t>
            </a:r>
            <a:r>
              <a:rPr lang="en-IN" dirty="0"/>
              <a:t> –Run this file and export restaurant details file</a:t>
            </a:r>
          </a:p>
          <a:p>
            <a:r>
              <a:rPr lang="en-IN" dirty="0"/>
              <a:t>7)</a:t>
            </a:r>
            <a:r>
              <a:rPr lang="en-US" dirty="0"/>
              <a:t> </a:t>
            </a:r>
            <a:r>
              <a:rPr lang="en-US" b="1" dirty="0"/>
              <a:t>menu_details_delivery_store_thread.py</a:t>
            </a:r>
            <a:r>
              <a:rPr lang="en-US" dirty="0"/>
              <a:t>-Run this file to get data for store menu delivery method using request</a:t>
            </a:r>
          </a:p>
          <a:p>
            <a:r>
              <a:rPr lang="en-US" dirty="0"/>
              <a:t>8) </a:t>
            </a:r>
            <a:r>
              <a:rPr lang="en-US" b="1" dirty="0"/>
              <a:t>menu_details_pickup_store_thread.py</a:t>
            </a:r>
            <a:r>
              <a:rPr lang="en-US" dirty="0"/>
              <a:t>-Run this file to get data for store menu pickup method using request</a:t>
            </a:r>
          </a:p>
          <a:p>
            <a:r>
              <a:rPr lang="en-US" dirty="0"/>
              <a:t>9) </a:t>
            </a:r>
            <a:r>
              <a:rPr lang="en-US" b="1" dirty="0"/>
              <a:t>sql_to_csv_menu.py</a:t>
            </a:r>
            <a:r>
              <a:rPr lang="en-US" dirty="0"/>
              <a:t>- Run this file and export menu details file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060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26EE-9FE4-43D8-8559-55564D71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explanation for Database and table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ED07-2728-4F7A-8AC3-6E84ECDC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Database:-</a:t>
            </a:r>
            <a:r>
              <a:rPr lang="en-IN" dirty="0" err="1"/>
              <a:t>Deliveroo</a:t>
            </a:r>
            <a:endParaRPr lang="en-IN" dirty="0"/>
          </a:p>
          <a:p>
            <a:r>
              <a:rPr lang="en-IN" dirty="0"/>
              <a:t>Delivery Date : 5</a:t>
            </a:r>
            <a:r>
              <a:rPr lang="en-IN" baseline="30000" dirty="0"/>
              <a:t>th</a:t>
            </a:r>
            <a:r>
              <a:rPr lang="en-IN" dirty="0"/>
              <a:t> and 20</a:t>
            </a:r>
            <a:r>
              <a:rPr lang="en-IN" baseline="30000" dirty="0"/>
              <a:t>th</a:t>
            </a:r>
            <a:r>
              <a:rPr lang="en-IN" dirty="0"/>
              <a:t> (In month 2 time delivery 5</a:t>
            </a:r>
            <a:r>
              <a:rPr lang="en-IN" baseline="30000" dirty="0"/>
              <a:t>th</a:t>
            </a:r>
            <a:r>
              <a:rPr lang="en-IN" dirty="0"/>
              <a:t> and 20</a:t>
            </a:r>
            <a:r>
              <a:rPr lang="en-IN" baseline="30000" dirty="0"/>
              <a:t>th</a:t>
            </a:r>
            <a:r>
              <a:rPr lang="en-IN" dirty="0"/>
              <a:t>)</a:t>
            </a:r>
            <a:br>
              <a:rPr lang="en-IN" dirty="0"/>
            </a:br>
            <a:br>
              <a:rPr lang="en-IN" dirty="0"/>
            </a:br>
            <a:r>
              <a:rPr lang="en-IN" dirty="0"/>
              <a:t>There is 4 table for all the data</a:t>
            </a:r>
          </a:p>
          <a:p>
            <a:endParaRPr lang="en-IN" dirty="0"/>
          </a:p>
          <a:p>
            <a:r>
              <a:rPr lang="en-IN" dirty="0"/>
              <a:t>1) </a:t>
            </a:r>
            <a:r>
              <a:rPr lang="en-IN" dirty="0" err="1"/>
              <a:t>restaurant_links</a:t>
            </a:r>
            <a:r>
              <a:rPr lang="en-IN" dirty="0"/>
              <a:t>_{date}:-this table contains restaurant links which we get after run links.py</a:t>
            </a:r>
          </a:p>
          <a:p>
            <a:r>
              <a:rPr lang="en-IN" dirty="0"/>
              <a:t>2) </a:t>
            </a:r>
            <a:r>
              <a:rPr lang="en-IN" dirty="0" err="1"/>
              <a:t>deliveroo_restaurant</a:t>
            </a:r>
            <a:r>
              <a:rPr lang="en-IN" dirty="0"/>
              <a:t>_{date}:-this table contains all restaurant data and store data which we get after run data.py and store_details.py</a:t>
            </a:r>
          </a:p>
          <a:p>
            <a:r>
              <a:rPr lang="en-IN" dirty="0"/>
              <a:t>3) </a:t>
            </a:r>
            <a:r>
              <a:rPr lang="en-IN" dirty="0" err="1"/>
              <a:t>data_menu_delivery</a:t>
            </a:r>
            <a:r>
              <a:rPr lang="en-IN" dirty="0"/>
              <a:t>_{date}:- this table contains all delivery method’s menu data for store and restaurants</a:t>
            </a:r>
          </a:p>
          <a:p>
            <a:r>
              <a:rPr lang="en-IN" dirty="0"/>
              <a:t>4) </a:t>
            </a:r>
            <a:r>
              <a:rPr lang="en-IN" dirty="0" err="1"/>
              <a:t>data_menu_pickup</a:t>
            </a:r>
            <a:r>
              <a:rPr lang="en-IN" dirty="0"/>
              <a:t>_{date}:- this table contains all pickup method’s menu data for store and restaurants</a:t>
            </a:r>
            <a:br>
              <a:rPr lang="en-IN" dirty="0"/>
            </a:br>
            <a:br>
              <a:rPr lang="en-IN" dirty="0"/>
            </a:br>
            <a:r>
              <a:rPr lang="en-IN" i="1" dirty="0"/>
              <a:t>Approx Count:-</a:t>
            </a:r>
          </a:p>
          <a:p>
            <a:pPr marL="0" indent="0">
              <a:buNone/>
            </a:pPr>
            <a:r>
              <a:rPr lang="en-IN" i="1" dirty="0"/>
              <a:t> </a:t>
            </a:r>
            <a:br>
              <a:rPr lang="en-IN" i="1" dirty="0"/>
            </a:br>
            <a:r>
              <a:rPr lang="en-IN" i="1" dirty="0"/>
              <a:t>     restaurant data :-12600 – 12900</a:t>
            </a:r>
          </a:p>
          <a:p>
            <a:r>
              <a:rPr lang="en-IN" i="1" dirty="0"/>
              <a:t>Menu data :- 1800000 -1900000 </a:t>
            </a:r>
          </a:p>
        </p:txBody>
      </p:sp>
    </p:spTree>
    <p:extLst>
      <p:ext uri="{BB962C8B-B14F-4D97-AF65-F5344CB8AC3E}">
        <p14:creationId xmlns:p14="http://schemas.microsoft.com/office/powerpoint/2010/main" val="207426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696C-B28A-45D3-AF77-D92658D0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Required details from site for restaurant file</a:t>
            </a:r>
            <a:br>
              <a:rPr lang="en-IN" dirty="0"/>
            </a:br>
            <a:r>
              <a:rPr lang="en-IN" sz="2200" dirty="0"/>
              <a:t> </a:t>
            </a:r>
            <a:r>
              <a:rPr lang="en-IN" sz="2200" dirty="0">
                <a:hlinkClick r:id="rId2"/>
              </a:rPr>
              <a:t>https://deliveroo.hk/en/menu/Hong%20Kong/mong-kok/dough-bros-west-kowloon/?fulfillment_method=collection&amp;day=today&amp;geohash=wecnvyy25t0v&amp;time=ASAP</a:t>
            </a:r>
            <a:br>
              <a:rPr lang="en-IN" sz="2200" dirty="0"/>
            </a:br>
            <a:r>
              <a:rPr lang="en-IN" sz="2200" dirty="0"/>
              <a:t>https://deliveroo.hk/en/menu/Hong%20Kong/mong-kok/dough-bros-west-kowloon/?day=today&amp;geohash=wecnvyy25t0v&amp;time=ASAP</a:t>
            </a:r>
            <a:br>
              <a:rPr lang="en-IN" sz="1100" dirty="0"/>
            </a:br>
            <a:endParaRPr lang="en-IN" sz="1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0BFD87-B1C5-4F9E-A3D2-B2CE96C9C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1155"/>
            <a:ext cx="10515600" cy="43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4A2491-2107-4087-BC07-A511BADB6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86" y="0"/>
            <a:ext cx="4962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4EB0-E8B7-47E2-ADDF-CEAD2571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983BA0-ED68-48D5-9116-0696356C0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1016"/>
            <a:ext cx="10515600" cy="38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6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20CD-1BC0-40D2-8C38-1AFF2324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 data from site for menu file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DBE352-FBE2-457B-9FB9-B9CE85C2B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862" y="1825625"/>
            <a:ext cx="6556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8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AB4B-D0A6-4C8D-AEA5-22264297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Exaple</a:t>
            </a:r>
            <a:r>
              <a:rPr lang="en-IN" dirty="0"/>
              <a:t> of store</a:t>
            </a:r>
            <a:br>
              <a:rPr lang="en-IN" dirty="0"/>
            </a:br>
            <a:r>
              <a:rPr lang="en-IN" sz="1500" dirty="0">
                <a:hlinkClick r:id="rId2"/>
              </a:rPr>
              <a:t>https://deliveroo.hk/en/menu/Hong%20Kong/tuen-mun-industrial-area/boatat-food-m?geohash=wecnybyfyw2q</a:t>
            </a:r>
            <a:br>
              <a:rPr lang="en-IN" sz="1500" dirty="0"/>
            </a:br>
            <a:br>
              <a:rPr lang="en-IN" sz="1500" dirty="0"/>
            </a:br>
            <a:r>
              <a:rPr lang="en-IN" sz="1500" dirty="0"/>
              <a:t>store will identify from “</a:t>
            </a:r>
            <a:r>
              <a:rPr lang="en-IN" sz="1500" b="1" i="1" dirty="0"/>
              <a:t>Browse By Category “</a:t>
            </a:r>
            <a:br>
              <a:rPr lang="en-IN" sz="1500" dirty="0"/>
            </a:br>
            <a:endParaRPr lang="en-IN" sz="15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D7FAA5-2F18-481F-B161-02554F994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7741" y="1825625"/>
            <a:ext cx="62565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7817</TotalTime>
  <Words>1265</Words>
  <Application>Microsoft Office PowerPoint</Application>
  <PresentationFormat>Widescreen</PresentationFormat>
  <Paragraphs>72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Deliveroo –HK-Py Files</vt:lpstr>
      <vt:lpstr>Database Tables:-</vt:lpstr>
      <vt:lpstr>explanation for py files</vt:lpstr>
      <vt:lpstr>explanation for Database and table </vt:lpstr>
      <vt:lpstr>Required details from site for restaurant file  https://deliveroo.hk/en/menu/Hong%20Kong/mong-kok/dough-bros-west-kowloon/?fulfillment_method=collection&amp;day=today&amp;geohash=wecnvyy25t0v&amp;time=ASAP https://deliveroo.hk/en/menu/Hong%20Kong/mong-kok/dough-bros-west-kowloon/?day=today&amp;geohash=wecnvyy25t0v&amp;time=ASAP </vt:lpstr>
      <vt:lpstr>PowerPoint Presentation</vt:lpstr>
      <vt:lpstr>PowerPoint Presentation</vt:lpstr>
      <vt:lpstr>Require data from site for menu file </vt:lpstr>
      <vt:lpstr>Exaple of store https://deliveroo.hk/en/menu/Hong%20Kong/tuen-mun-industrial-area/boatat-food-m?geohash=wecnybyfyw2q  store will identify from “Browse By Category “ </vt:lpstr>
      <vt:lpstr>We will get links from this code</vt:lpstr>
      <vt:lpstr>We get restaurant data from this code there is total 4 request in this file (data.py)</vt:lpstr>
      <vt:lpstr>Using page read we will get menu data for delivery method(menu_details_delivery.py) </vt:lpstr>
      <vt:lpstr>We will get menu data for pickup method using this py file (Menu_details_pickup.py) </vt:lpstr>
      <vt:lpstr>We will get store details from this code (store_details.py)</vt:lpstr>
      <vt:lpstr>We hit the request to get menu details from store category delivery method</vt:lpstr>
      <vt:lpstr>We hit the request to get menu details from store category pickup method</vt:lpstr>
      <vt:lpstr>Run this file for export restaurant data file</vt:lpstr>
      <vt:lpstr>Execute this query for cleaning and merging dataset in SQL  </vt:lpstr>
      <vt:lpstr>Hit below query on sql map prices between delivery and pickup table items </vt:lpstr>
      <vt:lpstr>Export menu final file from sql_to_csv_menu.py </vt:lpstr>
      <vt:lpstr>PowerPoint Presentation</vt:lpstr>
      <vt:lpstr>Note:- </vt:lpstr>
      <vt:lpstr>Request for get restaurant’s links  Need to pass Geohash and area name for searching</vt:lpstr>
      <vt:lpstr>Request for get restaurant data delivery method </vt:lpstr>
      <vt:lpstr>Request to get delivery time</vt:lpstr>
      <vt:lpstr>Request for get review count data</vt:lpstr>
      <vt:lpstr>Request for get restaurant data Pickup method </vt:lpstr>
      <vt:lpstr>Request to get category data from stores  Store is identified with “Browse by category”</vt:lpstr>
      <vt:lpstr>Request to get data for store’s category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Deliveroo –HK-Py Files</dc:title>
  <dc:creator>Actowiz</dc:creator>
  <cp:lastModifiedBy>Admin</cp:lastModifiedBy>
  <cp:revision>44</cp:revision>
  <dcterms:created xsi:type="dcterms:W3CDTF">2025-01-16T12:39:34Z</dcterms:created>
  <dcterms:modified xsi:type="dcterms:W3CDTF">2025-02-04T05:46:45Z</dcterms:modified>
</cp:coreProperties>
</file>